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6" r:id="rId8"/>
    <p:sldId id="257" r:id="rId9"/>
    <p:sldId id="260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679DC-8870-4163-AEB3-F4451F54837C}" v="408" dt="2021-04-09T22:54:26.565"/>
    <p1510:client id="{E91A20C2-35A9-4B9C-B976-861E79FC9E58}" v="1313" dt="2021-04-09T22:04:39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6B53-5981-4C97-8813-7B1CDD47B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47708-D993-4AD1-B54A-C6677C4A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334C-88F5-42DA-944A-6EB12D99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E314-D207-46A8-82F9-77797625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F427A-1FD4-4B0E-8CA5-B0B8FAC4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9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1A90-AA61-47B4-933C-D2EB86CD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3B203-7376-4331-B524-C2F0F02A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CF418-FC3E-4479-A4D8-CC183F79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EC442-01F3-4DF5-A726-5E2C569B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9C4D-34F0-4064-9147-35F5189D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2EE2F-B824-48B5-BABA-3A173F679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C0F51-5D83-4407-AE00-434F7F693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CD00-B20E-4268-A9E8-15934676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566D-93DA-4CAD-96DA-1707167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046F-066B-430C-A413-41B1AF0C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DFC9-D507-4DB2-AD6F-335DDFFF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17602-2E7C-434B-96E2-32460C9A9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8125-3EF1-4C4A-AFAD-81025700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D837-4FFB-4658-B21D-60FBE9D4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066F9-8865-467B-B4BD-9F5911A0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CF2A-BD6D-4A19-9B9B-4B0B64DA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67D3-0710-4EF0-A088-341368937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06241-576E-43DE-9BEA-059A9E2E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B328-2A90-419E-99E5-B46EF920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12633-853B-4B77-A0A0-86318D03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6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10C7-F3C4-4765-9334-FB1300B5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C3EF-79E4-4D93-9E57-7D80EEF89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D130E-67FB-4A92-B43F-587964E10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A1156-5ED1-4E88-93A3-56FC49A6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08DC0-6A1E-4CDF-BDDE-D4F3EE3D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8AFE7-7512-4F1B-AF03-1B4C7CC3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8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DE9A-9C92-46A2-9478-4D7D1907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92967-C1E2-457F-9469-E3C34B7C8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8DDBD-9D51-4507-81BE-0EAB938E0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179B9-6B56-4014-B21C-9BEBEFB67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ED743-0DCC-4DFF-BA70-523731C76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995A8-05A5-44BA-BB54-1900DDD6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E5F74-C521-4DF4-9BAB-47045BCC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7A397-6D6E-4978-B345-0C764175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5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67D0-1A3F-4EF8-82B9-BE6B5DCE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863A4-8AC3-42F9-80B3-04270AB1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3E64C-6932-49D6-9330-A779D1D8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CA471-ACE0-46AC-A17C-F033F926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D0ADD-C776-406D-A4CD-E6137FE0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7A2CB-0063-4D26-AF9B-841C73AE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9EB94-BB1E-4A5A-BA2B-A6FEE4F4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3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FDFB-AB52-465F-96BA-5705396D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E300-EB97-49C1-9B34-8509ACA60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BE71B-ACBE-481D-876C-686ED74E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84EE3-14A7-445A-878D-F9C7C7A6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C5640-45B9-44BD-904F-02B0C394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B629B-BACB-467A-BCF4-FCCD2CD5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AFF2-3FD4-4B38-9765-164540B7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66598-2552-4015-BBEA-0C97541FD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9DE51-85FD-45DB-8C62-613FD219A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ADB7F-0C23-48A9-82F7-485034BA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AFCDC-EABB-450F-BD8C-8345C88C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19C4C-17E0-4ADE-ADF9-7B3A2663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76B82-0583-4481-9296-9E56C8B0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48DB0-C278-440D-90F3-75B2C73C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6D8B-4B9D-4242-8DC6-74386A501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5C6B-67B5-4E25-89ED-868CA4FCB0E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82EA0-6792-420D-8ECE-B66AB3CE0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9682-848B-47CF-A5CC-929A2F7F6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A402-4F4A-448C-A41D-F1D5DAD0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8E31-5237-46EF-ADD1-98AC24DE3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Cooling Channel Geometry Analysis for a Regeneratively Cooled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Rocket Engine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4AFEA-B0FB-470F-9B4F-CDE232E34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Times New Roman"/>
                <a:cs typeface="Times New Roman"/>
              </a:rPr>
              <a:t>Zoe Brand</a:t>
            </a:r>
          </a:p>
          <a:p>
            <a:r>
              <a:rPr lang="en-US">
                <a:latin typeface="Times New Roman"/>
                <a:cs typeface="Times New Roman"/>
              </a:rPr>
              <a:t>Mentor: Dr. Elliott Bryner</a:t>
            </a:r>
          </a:p>
          <a:p>
            <a:r>
              <a:rPr lang="en-US">
                <a:latin typeface="Times New Roman"/>
                <a:cs typeface="Times New Roman"/>
              </a:rPr>
              <a:t>Arizona Space Grant Symposium</a:t>
            </a:r>
          </a:p>
          <a:p>
            <a:r>
              <a:rPr lang="en-US">
                <a:latin typeface="Times New Roman"/>
                <a:cs typeface="Times New Roman"/>
              </a:rPr>
              <a:t>April 17,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50581-E0F5-4B9A-A54C-1E1C392B8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34903"/>
            <a:ext cx="1155750" cy="961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5AE2E-3C8D-44C9-82F6-5E6A9B0EA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479026"/>
            <a:ext cx="895575" cy="1386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1D963C-999F-470E-B315-A1EBB8BAC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13062"/>
            <a:ext cx="1888491" cy="43080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CCC5A5B-4992-4D8B-9978-4EE28B4DE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94" y="6139137"/>
            <a:ext cx="1274957" cy="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C8E2-6570-4256-AA92-BD2332A5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Assist future development of regeneratively cooled rocket engines at Embry Riddle </a:t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93F7-8A0B-46F8-A144-DA4FBAAF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7235" cy="3225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u="sng" dirty="0">
                <a:latin typeface="Times New Roman"/>
                <a:cs typeface="Times New Roman"/>
              </a:rPr>
              <a:t>Regeneratively Cooled Rocket Engine-</a:t>
            </a: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liquid rocket engine that cools the nozzle by running its own fuel around the chamber and/or nozzle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A29BDF9-98AF-4A77-A670-99EC4077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65" y="1110263"/>
            <a:ext cx="4052817" cy="49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9C7328-1BA1-47E1-8F6C-C89BE0AFC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34903"/>
            <a:ext cx="1155750" cy="961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1A913-FABF-4A18-ADC2-5A31A9419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479026"/>
            <a:ext cx="895575" cy="1386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816C7-CF01-4AFB-BD93-04E314844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13062"/>
            <a:ext cx="1888491" cy="43080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E00CA25-FF02-4361-BE03-73A5033AE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794" y="6139137"/>
            <a:ext cx="1274957" cy="5812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A343DA-AEB3-4F39-9FFE-655202440493}"/>
              </a:ext>
            </a:extLst>
          </p:cNvPr>
          <p:cNvSpPr txBox="1"/>
          <p:nvPr/>
        </p:nvSpPr>
        <p:spPr>
          <a:xfrm>
            <a:off x="9080282" y="5554274"/>
            <a:ext cx="292755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cs typeface="Calibri"/>
              </a:rPr>
              <a:t>Source: </a:t>
            </a:r>
            <a:r>
              <a:rPr lang="en-US" sz="800" dirty="0">
                <a:ea typeface="+mn-lt"/>
                <a:cs typeface="+mn-lt"/>
              </a:rPr>
              <a:t>stars.library.ucf.edu</a:t>
            </a:r>
            <a:endParaRPr lang="en-US" sz="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85D-043B-43B1-9CD0-86A50F33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/>
                <a:ea typeface="+mj-lt"/>
                <a:cs typeface="Times New Roman"/>
              </a:rPr>
              <a:t>Develop a mathematical model to simulate effective cooling by changing cooling channel geometries</a:t>
            </a: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033A5-10D6-48F6-8418-16D1A9B01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34903"/>
            <a:ext cx="1155750" cy="961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D395F-0545-4038-8474-343DF2593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479026"/>
            <a:ext cx="895575" cy="1386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6B257-852A-407C-8F7E-33C223F1F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13062"/>
            <a:ext cx="1888491" cy="43080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692D30A-99EA-4E31-B18B-CEE873859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94" y="6139137"/>
            <a:ext cx="1274957" cy="581298"/>
          </a:xfrm>
          <a:prstGeom prst="rect">
            <a:avLst/>
          </a:prstGeom>
        </p:spPr>
      </p:pic>
      <p:pic>
        <p:nvPicPr>
          <p:cNvPr id="17" name="Picture 13" descr="Diagram&#10;&#10;Description automatically generated">
            <a:extLst>
              <a:ext uri="{FF2B5EF4-FFF2-40B4-BE49-F238E27FC236}">
                <a16:creationId xmlns:a16="http://schemas.microsoft.com/office/drawing/2014/main" id="{3A5F9EF9-E576-4F6B-B731-006CEB46E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817" y="1912677"/>
            <a:ext cx="7062366" cy="38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2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DB4-B519-4D0B-B43D-A1C49A41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Cooling channel geometries will vary axially based on changing aspect ratio</a:t>
            </a:r>
          </a:p>
        </p:txBody>
      </p: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9C671272-1A57-4DE0-AA5A-3A9D10337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979" y="1768116"/>
            <a:ext cx="6498684" cy="404941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A528EE-4A6F-4C35-9AC1-21C54950B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34903"/>
            <a:ext cx="1155750" cy="9611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0B362-DAFE-4786-9D27-1B161D873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479026"/>
            <a:ext cx="895575" cy="1386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A1455D-25E1-4AA6-B323-945250315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13062"/>
            <a:ext cx="1888491" cy="43080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C084D6E-304C-4F82-976D-319B8F19A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794" y="6139137"/>
            <a:ext cx="1274957" cy="5812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E82C87-2B3F-4A76-8EFD-409B4591E188}"/>
              </a:ext>
            </a:extLst>
          </p:cNvPr>
          <p:cNvSpPr txBox="1"/>
          <p:nvPr/>
        </p:nvSpPr>
        <p:spPr>
          <a:xfrm>
            <a:off x="5219511" y="581724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Calibri"/>
              </a:rPr>
              <a:t>Source: </a:t>
            </a:r>
            <a:r>
              <a:rPr lang="en-US" sz="800" dirty="0">
                <a:latin typeface="Times New Roman"/>
                <a:ea typeface="+mn-lt"/>
                <a:cs typeface="+mn-lt"/>
              </a:rPr>
              <a:t>https://www.researchgate.net/figure/Geometric-parameters-for-the-cooling-channels_fig1_43654987</a:t>
            </a:r>
            <a:endParaRPr lang="en-US" sz="8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61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233C-8A70-4877-AD47-6E02B5F1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369"/>
            <a:ext cx="10515600" cy="128243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A verification test will be completed to ensure correct heat transfer correlations </a:t>
            </a:r>
            <a:br>
              <a:rPr lang="en-US">
                <a:latin typeface="Times New Roman"/>
                <a:cs typeface="Times New Roman"/>
              </a:rPr>
            </a:b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78B379-516B-4986-B600-52C73B0D7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34903"/>
            <a:ext cx="1155750" cy="961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C3E680-4C2C-47D3-9FF6-02050E2FF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479026"/>
            <a:ext cx="895575" cy="13860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E85381-770C-4346-9F67-B89BF37B6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13062"/>
            <a:ext cx="1888491" cy="430802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239F01D8-DB90-4FCD-B1A4-95D491521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94" y="6139137"/>
            <a:ext cx="1274957" cy="581298"/>
          </a:xfrm>
          <a:prstGeom prst="rect">
            <a:avLst/>
          </a:prstGeom>
        </p:spPr>
      </p:pic>
      <p:pic>
        <p:nvPicPr>
          <p:cNvPr id="24" name="Picture 24" descr="Diagram&#10;&#10;Description automatically generated">
            <a:extLst>
              <a:ext uri="{FF2B5EF4-FFF2-40B4-BE49-F238E27FC236}">
                <a16:creationId xmlns:a16="http://schemas.microsoft.com/office/drawing/2014/main" id="{52B4A595-9581-47EE-8749-0646B4B37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065131" y="2000131"/>
            <a:ext cx="8061738" cy="3395632"/>
          </a:xfrm>
        </p:spPr>
      </p:pic>
    </p:spTree>
    <p:extLst>
      <p:ext uri="{BB962C8B-B14F-4D97-AF65-F5344CB8AC3E}">
        <p14:creationId xmlns:p14="http://schemas.microsoft.com/office/powerpoint/2010/main" val="114936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9847-5A94-4A33-BDFC-FF6A9450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Single cooling channel test to validate mathematical model</a:t>
            </a:r>
            <a:br>
              <a:rPr lang="en-US">
                <a:latin typeface="Times New Roman"/>
                <a:cs typeface="Times New Roman"/>
              </a:rPr>
            </a:br>
            <a:endParaRPr lang="en-US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ADEB-BE47-498B-8551-D6A65C085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A61689F-F62A-4845-9007-5104BFB86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370" y="1674688"/>
            <a:ext cx="6704344" cy="3833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D6EBC-DE0F-4636-A8AD-C467D77E2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34903"/>
            <a:ext cx="1155750" cy="961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6DE261-72F5-447A-B0C6-6B70AC523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479026"/>
            <a:ext cx="895575" cy="1386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4D8C89-0696-415A-8273-9FA0B46A62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13062"/>
            <a:ext cx="1888491" cy="43080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5211132-A74A-4F68-A0CE-707C93A7F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794" y="6139137"/>
            <a:ext cx="1274957" cy="581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B08C46-C007-4D6E-84FD-25AB8C162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61280"/>
            <a:ext cx="1155750" cy="961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23126-2F84-4045-B18A-99F673369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505403"/>
            <a:ext cx="895575" cy="1386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F2C948-5BCF-47A3-9822-9B006D3CB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39439"/>
            <a:ext cx="1888491" cy="43080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4ABB75A-380D-424A-A392-9AAFF2E56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794" y="6165514"/>
            <a:ext cx="1274957" cy="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958-79B5-48E7-AD92-632D30FB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69" y="2136775"/>
            <a:ext cx="4459166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forward, the mathematical model will provide a simulation to start regeneratively cooled engine design at Embry Riddle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D030D-845A-439E-81E6-F7BA76D91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61280"/>
            <a:ext cx="1155750" cy="961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11644-7F4A-4C72-B5A6-CF1B9837D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505403"/>
            <a:ext cx="895575" cy="1386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FA50F-F271-4341-B535-7FF31D60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39439"/>
            <a:ext cx="1888491" cy="43080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662BE0-E8BA-4E0A-A057-C3C64D912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94" y="6165514"/>
            <a:ext cx="1274957" cy="581298"/>
          </a:xfrm>
          <a:prstGeom prst="rect">
            <a:avLst/>
          </a:prstGeom>
        </p:spPr>
      </p:pic>
      <p:pic>
        <p:nvPicPr>
          <p:cNvPr id="10" name="Content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10D1FEA-020B-4328-866C-FAE827E2AD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47" y="1690688"/>
            <a:ext cx="5206941" cy="287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4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B710-B6E5-427B-B695-09B417F2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3352-6278-4B9D-A510-A980EF0FF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30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Dr. Elliott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Bryner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for his mentorship in this research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Embry-Riddle Aeronautical University- for use of facilities and resources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Rocket Development Lab- for mentorship and resources 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2C391-FAFD-4265-94AD-7AC34B485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34903"/>
            <a:ext cx="1155750" cy="961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B16EF-399F-403A-97A3-36ADD8B1C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479026"/>
            <a:ext cx="895575" cy="1386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F87FF9-20EA-4565-96D9-9E237D870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13062"/>
            <a:ext cx="1888491" cy="43080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E309149-3888-4609-9DC2-47CA4D42E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94" y="6139137"/>
            <a:ext cx="1274957" cy="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ground, standing&#10;&#10;Description automatically generated">
            <a:extLst>
              <a:ext uri="{FF2B5EF4-FFF2-40B4-BE49-F238E27FC236}">
                <a16:creationId xmlns:a16="http://schemas.microsoft.com/office/drawing/2014/main" id="{ED246AA1-E327-42B7-A070-65E11BEE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39" y="0"/>
            <a:ext cx="8107861" cy="5399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012A-E018-4EC3-B9F8-0D2F602B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73" y="593101"/>
            <a:ext cx="5531827" cy="1325563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62823-16E4-4B18-8F60-0F1C9251E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03077"/>
            <a:ext cx="2142392" cy="5351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F375F-684E-4D77-9F01-175BE7BCB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7" y="5834903"/>
            <a:ext cx="1155750" cy="961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9D92F-4A27-4E9C-A869-E31F57DCF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5479026"/>
            <a:ext cx="895575" cy="1386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129379-DF05-43B3-8D0D-5E46EB703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6213062"/>
            <a:ext cx="1888491" cy="43080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3F8B89-3B6F-428F-AE28-8C8F4D550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794" y="6139137"/>
            <a:ext cx="1274957" cy="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17117AD57C448B9E2341E466E241C" ma:contentTypeVersion="12" ma:contentTypeDescription="Create a new document." ma:contentTypeScope="" ma:versionID="63d73fc09bea71c400362be70421e35a">
  <xsd:schema xmlns:xsd="http://www.w3.org/2001/XMLSchema" xmlns:xs="http://www.w3.org/2001/XMLSchema" xmlns:p="http://schemas.microsoft.com/office/2006/metadata/properties" xmlns:ns3="3087dd56-f692-42d9-a7e2-1a4e3f85423c" xmlns:ns4="0ab66c70-51e2-42a7-841d-4b4f5999ef72" targetNamespace="http://schemas.microsoft.com/office/2006/metadata/properties" ma:root="true" ma:fieldsID="a8ed6516b052081ac521323dcaf018c9" ns3:_="" ns4:_="">
    <xsd:import namespace="3087dd56-f692-42d9-a7e2-1a4e3f85423c"/>
    <xsd:import namespace="0ab66c70-51e2-42a7-841d-4b4f5999e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7dd56-f692-42d9-a7e2-1a4e3f854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66c70-51e2-42a7-841d-4b4f5999e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D42E40-9741-425E-9C37-4DE39387A9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5527F-42E6-42C2-B370-3EFC646EF418}">
  <ds:schemaRefs>
    <ds:schemaRef ds:uri="0ab66c70-51e2-42a7-841d-4b4f5999ef72"/>
    <ds:schemaRef ds:uri="3087dd56-f692-42d9-a7e2-1a4e3f8542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7C74CE-1732-4C94-ADCB-B56A1E8CFF1E}">
  <ds:schemaRefs>
    <ds:schemaRef ds:uri="0ab66c70-51e2-42a7-841d-4b4f5999ef72"/>
    <ds:schemaRef ds:uri="3087dd56-f692-42d9-a7e2-1a4e3f8542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181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Cooling Channel Geometry Analysis for a Regeneratively Cooled Rocket Engine</vt:lpstr>
      <vt:lpstr>Assist future development of regeneratively cooled rocket engines at Embry Riddle  </vt:lpstr>
      <vt:lpstr>Develop a mathematical model to simulate effective cooling by changing cooling channel geometries</vt:lpstr>
      <vt:lpstr>Cooling channel geometries will vary axially based on changing aspect ratio</vt:lpstr>
      <vt:lpstr>A verification test will be completed to ensure correct heat transfer correlations  </vt:lpstr>
      <vt:lpstr>Single cooling channel test to validate mathematical model </vt:lpstr>
      <vt:lpstr>Moving forward, the mathematical model will provide a simulation to start regeneratively cooled engine design at Embry Riddle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Rocket Engine Cooling Channel Geometries</dc:title>
  <dc:creator>Zoe Brand</dc:creator>
  <cp:lastModifiedBy>Zoe</cp:lastModifiedBy>
  <cp:revision>4</cp:revision>
  <dcterms:created xsi:type="dcterms:W3CDTF">2021-04-07T02:08:33Z</dcterms:created>
  <dcterms:modified xsi:type="dcterms:W3CDTF">2021-04-09T22:54:26Z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0x0101008A217117AD57C448B9E2341E466E241C</vt:lpwstr>
  </property>
</Properties>
</file>